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2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  <a:endParaRPr kumimoji="1" lang="zh-CN" altLang="en-US" smtClean="0"/>
          </a:p>
          <a:p>
            <a:pPr lvl="1"/>
            <a:r>
              <a:rPr kumimoji="1" lang="zh-CN" altLang="en-US" smtClean="0"/>
              <a:t>二级</a:t>
            </a:r>
            <a:endParaRPr kumimoji="1" lang="zh-CN" altLang="en-US" smtClean="0"/>
          </a:p>
          <a:p>
            <a:pPr lvl="2"/>
            <a:r>
              <a:rPr kumimoji="1" lang="zh-CN" altLang="en-US" smtClean="0"/>
              <a:t>三级</a:t>
            </a:r>
            <a:endParaRPr kumimoji="1" lang="zh-CN" altLang="en-US" smtClean="0"/>
          </a:p>
          <a:p>
            <a:pPr lvl="3"/>
            <a:r>
              <a:rPr kumimoji="1" lang="zh-CN" altLang="en-US" smtClean="0"/>
              <a:t>四级</a:t>
            </a:r>
            <a:endParaRPr kumimoji="1" lang="zh-CN" altLang="en-US" smtClean="0"/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A919-24C5-7340-ADFF-A2C3769D1D20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7D704-70B3-2248-B4DB-4F5FA083700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9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9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9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9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9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3072765" y="1252855"/>
            <a:ext cx="6572250" cy="4799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/>
              <a:t>许凌云</a:t>
            </a:r>
            <a:endParaRPr lang="en-US" altLang="zh-CN" dirty="0"/>
          </a:p>
          <a:p>
            <a:r>
              <a:rPr lang="zh-CN" altLang="zh-CN" dirty="0" smtClean="0"/>
              <a:t>主任医师</a:t>
            </a:r>
            <a:r>
              <a:rPr lang="zh-CN" altLang="en-US" dirty="0" smtClean="0"/>
              <a:t>，</a:t>
            </a:r>
            <a:r>
              <a:rPr lang="zh-CN" altLang="zh-CN" dirty="0" smtClean="0">
                <a:sym typeface="+mn-ea"/>
              </a:rPr>
              <a:t>博士，</a:t>
            </a:r>
            <a:r>
              <a:rPr lang="zh-CN" altLang="zh-CN" dirty="0" smtClean="0"/>
              <a:t>硕士生导师</a:t>
            </a:r>
            <a:endParaRPr lang="en-US" altLang="zh-CN" dirty="0" smtClean="0"/>
          </a:p>
          <a:p>
            <a:r>
              <a:rPr lang="zh-CN" altLang="zh-CN" dirty="0" smtClean="0"/>
              <a:t>常州</a:t>
            </a:r>
            <a:r>
              <a:rPr lang="zh-CN" altLang="zh-CN" dirty="0"/>
              <a:t>市第二人民医院</a:t>
            </a:r>
            <a:r>
              <a:rPr lang="zh-CN" altLang="zh-CN"/>
              <a:t>乳腺</a:t>
            </a:r>
            <a:r>
              <a:rPr lang="zh-CN" altLang="zh-CN" smtClean="0"/>
              <a:t>外科</a:t>
            </a:r>
            <a:r>
              <a:rPr lang="zh-CN" altLang="en-US" smtClean="0"/>
              <a:t> 科</a:t>
            </a:r>
            <a:r>
              <a:rPr lang="zh-CN" altLang="en-US" smtClean="0"/>
              <a:t>主任</a:t>
            </a:r>
            <a:endParaRPr lang="zh-CN" altLang="en-US" smtClean="0"/>
          </a:p>
          <a:p>
            <a:r>
              <a:rPr lang="zh-CN" altLang="en-US" smtClean="0">
                <a:sym typeface="+mn-ea"/>
              </a:rPr>
              <a:t>江苏省医学会肿瘤学乳腺学组委员</a:t>
            </a:r>
            <a:endParaRPr lang="zh-CN" altLang="en-US" smtClean="0">
              <a:sym typeface="+mn-ea"/>
            </a:endParaRPr>
          </a:p>
          <a:p>
            <a:r>
              <a:rPr lang="zh-CN" altLang="en-US" smtClean="0">
                <a:sym typeface="+mn-ea"/>
              </a:rPr>
              <a:t>江苏省医师协会外科学分会乳腺学组委员</a:t>
            </a:r>
            <a:endParaRPr lang="zh-CN" altLang="en-US" smtClean="0">
              <a:sym typeface="+mn-ea"/>
            </a:endParaRPr>
          </a:p>
          <a:p>
            <a:r>
              <a:rPr lang="zh-CN" altLang="en-US" smtClean="0">
                <a:sym typeface="+mn-ea"/>
              </a:rPr>
              <a:t>江苏省抗癌协会乳腺专业委员会委员</a:t>
            </a:r>
            <a:endParaRPr lang="zh-CN" altLang="en-US" smtClean="0">
              <a:sym typeface="+mn-ea"/>
            </a:endParaRPr>
          </a:p>
          <a:p>
            <a:r>
              <a:rPr lang="zh-CN" altLang="en-US" smtClean="0"/>
              <a:t>江苏省整形美容协会乳房整形分会常委</a:t>
            </a:r>
            <a:endParaRPr lang="zh-CN" altLang="en-US" smtClean="0"/>
          </a:p>
          <a:p>
            <a:r>
              <a:rPr lang="zh-CN" altLang="en-US" smtClean="0"/>
              <a:t>江苏省肿瘤专业质控中心乳腺癌质控专家委员会外科学组委员</a:t>
            </a:r>
            <a:endParaRPr lang="zh-CN" altLang="en-US" smtClean="0"/>
          </a:p>
          <a:p>
            <a:r>
              <a:rPr lang="zh-CN" altLang="en-US" smtClean="0"/>
              <a:t>江苏省研究型医院学会肿瘤分子靶向专委会委员</a:t>
            </a:r>
            <a:endParaRPr lang="zh-CN" altLang="en-US" smtClean="0"/>
          </a:p>
          <a:p>
            <a:r>
              <a:rPr lang="zh-CN" altLang="en-US" smtClean="0"/>
              <a:t>江苏省妇幼保健协会乳腺疾病分会苏南乳腺疾病协作组委员</a:t>
            </a:r>
            <a:endParaRPr lang="zh-CN" altLang="en-US" smtClean="0"/>
          </a:p>
          <a:p>
            <a:r>
              <a:rPr lang="zh-CN" altLang="en-US" smtClean="0"/>
              <a:t>中国抗癌协会乳腺整合康复专业委员会</a:t>
            </a:r>
            <a:r>
              <a:rPr lang="zh-CN" altLang="en-US" smtClean="0"/>
              <a:t>委员</a:t>
            </a:r>
            <a:endParaRPr lang="zh-CN" altLang="en-US" smtClean="0"/>
          </a:p>
          <a:p>
            <a:r>
              <a:rPr lang="zh-CN" altLang="en-US" smtClean="0">
                <a:sym typeface="+mn-ea"/>
              </a:rPr>
              <a:t>长江学术带乳腺联盟江苏常委</a:t>
            </a:r>
            <a:endParaRPr lang="zh-CN" altLang="en-US" smtClean="0"/>
          </a:p>
          <a:p>
            <a:r>
              <a:rPr lang="zh-CN" altLang="en-US" smtClean="0">
                <a:sym typeface="+mn-ea"/>
              </a:rPr>
              <a:t>北京癌症防治学会乳腺癌个体化诊疗及</a:t>
            </a:r>
            <a:r>
              <a:rPr lang="en-US" altLang="zh-CN" smtClean="0">
                <a:sym typeface="+mn-ea"/>
              </a:rPr>
              <a:t>MDT</a:t>
            </a:r>
            <a:r>
              <a:rPr lang="zh-CN" altLang="en-US" smtClean="0">
                <a:sym typeface="+mn-ea"/>
              </a:rPr>
              <a:t>专业委员会常委</a:t>
            </a:r>
            <a:endParaRPr lang="zh-CN" altLang="en-US" smtClean="0">
              <a:sym typeface="+mn-ea"/>
            </a:endParaRPr>
          </a:p>
          <a:p>
            <a:r>
              <a:rPr lang="zh-CN" altLang="en-US" smtClean="0">
                <a:sym typeface="+mn-ea"/>
              </a:rPr>
              <a:t>江苏省社会办医疗机构协会乳腺微创专业委员会常委</a:t>
            </a:r>
            <a:endParaRPr lang="zh-CN" altLang="en-US" smtClean="0">
              <a:sym typeface="+mn-ea"/>
            </a:endParaRPr>
          </a:p>
          <a:p>
            <a:r>
              <a:rPr lang="zh-CN" altLang="en-US" smtClean="0">
                <a:sym typeface="+mn-ea"/>
              </a:rPr>
              <a:t>江苏省社会办医疗机构协会甲状腺乳腺病专业委员会常委</a:t>
            </a:r>
            <a:endParaRPr lang="zh-CN" altLang="en-US" smtClean="0">
              <a:sym typeface="+mn-ea"/>
            </a:endParaRPr>
          </a:p>
          <a:p>
            <a:r>
              <a:rPr lang="zh-CN" altLang="en-US" smtClean="0">
                <a:sym typeface="+mn-ea"/>
              </a:rPr>
              <a:t>常州市医学会普外科学分会委员</a:t>
            </a:r>
            <a:endParaRPr lang="zh-CN" altLang="en-US" smtClean="0"/>
          </a:p>
          <a:p>
            <a:r>
              <a:rPr lang="zh-CN" altLang="zh-CN" dirty="0" smtClean="0">
                <a:sym typeface="+mn-ea"/>
              </a:rPr>
              <a:t>常州市医学会普外科学分会</a:t>
            </a:r>
            <a:r>
              <a:rPr lang="zh-CN" altLang="en-US" dirty="0" smtClean="0">
                <a:sym typeface="+mn-ea"/>
              </a:rPr>
              <a:t>乳腺</a:t>
            </a:r>
            <a:r>
              <a:rPr lang="zh-CN" altLang="zh-CN" dirty="0" smtClean="0">
                <a:sym typeface="+mn-ea"/>
              </a:rPr>
              <a:t>学组</a:t>
            </a:r>
            <a:r>
              <a:rPr lang="zh-CN" altLang="zh-CN" dirty="0" smtClean="0">
                <a:sym typeface="+mn-ea"/>
              </a:rPr>
              <a:t>副组长</a:t>
            </a:r>
            <a:endParaRPr lang="zh-CN" altLang="zh-CN" dirty="0" smtClean="0">
              <a:sym typeface="+mn-ea"/>
            </a:endParaRPr>
          </a:p>
        </p:txBody>
      </p:sp>
      <p:pic>
        <p:nvPicPr>
          <p:cNvPr id="2" name="图片 1" descr="IMG_161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7505" y="1108075"/>
            <a:ext cx="2715260" cy="4074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WPS 演示</Application>
  <PresentationFormat>全屏显示(4:3)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宋体</vt:lpstr>
      <vt:lpstr>Wingdings</vt:lpstr>
      <vt:lpstr>Arial</vt:lpstr>
      <vt:lpstr>汉仪书宋二KW</vt:lpstr>
      <vt:lpstr>Calibri</vt:lpstr>
      <vt:lpstr>Helvetica Neue</vt:lpstr>
      <vt:lpstr>微软雅黑</vt:lpstr>
      <vt:lpstr>汉仪旗黑</vt:lpstr>
      <vt:lpstr>宋体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1</dc:creator>
  <cp:lastModifiedBy>lordy</cp:lastModifiedBy>
  <cp:revision>35</cp:revision>
  <dcterms:created xsi:type="dcterms:W3CDTF">2024-03-04T10:47:18Z</dcterms:created>
  <dcterms:modified xsi:type="dcterms:W3CDTF">2024-03-04T10:47:18Z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2052-6.5.1.8687</vt:lpwstr>
  </property>
  <property fmtid="{D5CDD505-2E9C-101B-9397-08002B2CF9AE}" pid="3" name="ICV">
    <vt:lpwstr>FD167AABC595EE9C0A4C42641517BB43</vt:lpwstr>
  </property>
</Properties>
</file>